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</p:sldIdLst>
  <p:sldSz cx="12192000" cy="6858000"/>
  <p:notesSz cx="6668770" cy="9928225"/>
  <p:custDataLst>
    <p:tags r:id="rId1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0" Type="http://schemas.openxmlformats.org/officeDocument/2006/relationships/tags" Target="tags/tag1.xml"/><Relationship Id="rId15" Type="http://schemas.openxmlformats.org/officeDocument/2006/relationships/slide" Target="slides/slide13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93C0-86FD-42B8-A788-2420B5D40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29349-C4BF-457E-9E2C-66C284AFFA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093C0-86FD-42B8-A788-2420B5D40B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29349-C4BF-457E-9E2C-66C284AFFA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tags/tag1.xml><?xml version="1.0" encoding="utf-8"?>
<p:tagLst xmlns:p="http://schemas.openxmlformats.org/presentationml/2006/main">
  <p:tag name="COMMONDATA" val="eyJoZGlkIjoiYmIxZWFkM2FhM2YxOGQ2OWUzYzQ4YTZkNDljODRm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53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ぃ 听从你心•无问西东づ</cp:lastModifiedBy>
  <cp:revision>2</cp:revision>
  <dcterms:created xsi:type="dcterms:W3CDTF">2022-05-08T01:52:00Z</dcterms:created>
  <dcterms:modified xsi:type="dcterms:W3CDTF">2023-05-09T04:10:04Z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0235140CF3734004812A4EFBA2015E20_12</vt:lpwstr>
  </property>
  <property fmtid="{D5CDD505-2E9C-101B-9397-08002B2CF9AE}" pid="3" name="KSOProductBuildVer">
    <vt:lpwstr>2052-11.1.0.14309</vt:lpwstr>
  </property>
</Properties>
</file>